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54" r:id="rId2"/>
  </p:sldMasterIdLst>
  <p:sldIdLst>
    <p:sldId id="259" r:id="rId3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:\2022眼科（线上）\PPT\PPT内页16X9(4).jpgPPT内页16X9(4)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18" y="318"/>
            <a:ext cx="12191365" cy="6857365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:\2022眼科（线上）\PPT\PPT内页16X9(无右侧眼睛).jpgPPT内页16X9(无右侧眼睛)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6" y="318"/>
            <a:ext cx="12190730" cy="6857365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IyZjY5YTJjMjE3MmY5YjhhMmUxYWM4MzZjYTE3Ym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Wingdings</vt:lpstr>
      <vt:lpstr>1_Office 主题​​</vt:lpstr>
      <vt:lpstr>2_Office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hao vitrogaryh</cp:lastModifiedBy>
  <cp:revision>157</cp:revision>
  <dcterms:created xsi:type="dcterms:W3CDTF">2019-06-19T02:08:00Z</dcterms:created>
  <dcterms:modified xsi:type="dcterms:W3CDTF">2022-11-28T07:49:47Z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B644BC0D1F3A408B9553AD2F4ECE998C</vt:lpwstr>
  </property>
</Properties>
</file>